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7" r:id="rId5"/>
    <p:sldId id="268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032"/>
    <a:srgbClr val="538283"/>
    <a:srgbClr val="D64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44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09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A632097A-25EE-C3FB-8292-047102C678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339" y="483061"/>
            <a:ext cx="11411152" cy="3460865"/>
          </a:xfrm>
        </p:spPr>
        <p:txBody>
          <a:bodyPr vert="horz" lIns="0" tIns="0" rIns="0" bIns="0" rtlCol="0" anchor="t" anchorCtr="0">
            <a:normAutofit/>
          </a:bodyPr>
          <a:lstStyle>
            <a:lvl1pPr algn="ctr">
              <a:defRPr lang="de-DE" sz="4400" cap="none" spc="-30">
                <a:solidFill>
                  <a:schemeClr val="tx1">
                    <a:lumMod val="75000"/>
                  </a:schemeClr>
                </a:solidFill>
                <a:ea typeface="+mn-ea"/>
                <a:cs typeface="Arial Standard" charset="0"/>
              </a:defRPr>
            </a:lvl1pPr>
          </a:lstStyle>
          <a:p>
            <a:pPr marL="0" lvl="0" indent="0" defTabSz="649793">
              <a:spcBef>
                <a:spcPts val="0"/>
              </a:spcBef>
              <a:spcAft>
                <a:spcPts val="600"/>
              </a:spcAft>
              <a:buFont typeface="Arial"/>
            </a:pPr>
            <a:r>
              <a:rPr lang="de-DE" dirty="0" err="1"/>
              <a:t>Titolo</a:t>
            </a:r>
            <a:r>
              <a:rPr lang="de-DE" dirty="0"/>
              <a:t> </a:t>
            </a:r>
            <a:r>
              <a:rPr lang="de-DE" dirty="0" err="1"/>
              <a:t>caso</a:t>
            </a:r>
            <a:r>
              <a:rPr lang="de-DE" dirty="0"/>
              <a:t> </a:t>
            </a:r>
            <a:r>
              <a:rPr lang="de-DE" dirty="0" err="1"/>
              <a:t>clinico</a:t>
            </a:r>
            <a:endParaRPr lang="de-DE" dirty="0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601FEC0A-ED03-614C-2E7C-AA0D418A80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8339" y="4339288"/>
            <a:ext cx="11411152" cy="1238551"/>
          </a:xfrm>
        </p:spPr>
        <p:txBody>
          <a:bodyPr>
            <a:normAutofit/>
          </a:bodyPr>
          <a:lstStyle>
            <a:lvl1pPr marL="0" indent="0" algn="ctr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Nome</a:t>
            </a:r>
            <a:r>
              <a:rPr lang="de-DE" dirty="0"/>
              <a:t> </a:t>
            </a:r>
            <a:r>
              <a:rPr lang="de-DE" dirty="0" err="1"/>
              <a:t>Cognome</a:t>
            </a:r>
            <a:r>
              <a:rPr lang="de-DE" dirty="0"/>
              <a:t> </a:t>
            </a:r>
            <a:r>
              <a:rPr lang="de-DE" dirty="0" err="1"/>
              <a:t>Relatore</a:t>
            </a:r>
            <a:br>
              <a:rPr lang="de-DE" dirty="0"/>
            </a:br>
            <a:r>
              <a:rPr lang="de-DE" dirty="0" err="1"/>
              <a:t>Affiliazione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00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0565F8-4A29-C44A-E6FC-22D702BCD3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142F66-F99F-EDA6-2ADC-69C2ADAD1EB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78693" y="868218"/>
            <a:ext cx="11453091" cy="447502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78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, Unter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78692" y="922341"/>
            <a:ext cx="11453091" cy="5032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cap="none" baseline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134904BA-1FD9-A687-385B-6FBFB842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D98286D9-D61A-8265-0A31-B38193DB4B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920B94FF-9C7E-F67C-8A80-D2A8443BB3C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78693" y="1592636"/>
            <a:ext cx="11453091" cy="37506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06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78692" y="866129"/>
            <a:ext cx="5532586" cy="447249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46F5DD45-96CF-28CF-EF5D-6C44DE191C96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179127" y="887136"/>
            <a:ext cx="5652655" cy="4483817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B8A88330-B450-E61E-A92E-D8788EEE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Titelplatzhalter 1">
            <a:extLst>
              <a:ext uri="{FF2B5EF4-FFF2-40B4-BE49-F238E27FC236}">
                <a16:creationId xmlns:a16="http://schemas.microsoft.com/office/drawing/2014/main" id="{A115F5BB-0494-1A46-6290-1AF2E02355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819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78692" y="975768"/>
            <a:ext cx="5532586" cy="503236"/>
          </a:xfrm>
        </p:spPr>
        <p:txBody>
          <a:bodyPr vert="horz" lIns="0" tIns="0" rIns="0" bIns="0" rtlCol="0" anchor="t">
            <a:noAutofit/>
          </a:bodyPr>
          <a:lstStyle>
            <a:lvl1pPr>
              <a:defRPr lang="de-DE" sz="2400" cap="none" baseline="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9129" y="975768"/>
            <a:ext cx="5652653" cy="503236"/>
          </a:xfrm>
        </p:spPr>
        <p:txBody>
          <a:bodyPr vert="horz" lIns="0" tIns="0" rIns="0" bIns="0" rtlCol="0" anchor="t">
            <a:noAutofit/>
          </a:bodyPr>
          <a:lstStyle>
            <a:lvl1pPr>
              <a:defRPr lang="de-DE" sz="2400" cap="none" baseline="0" dirty="0" smtClean="0">
                <a:solidFill>
                  <a:srgbClr val="9A9A9A"/>
                </a:solidFill>
                <a:latin typeface="Arial Narrow" panose="020B060602020203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84DDC19B-D900-35C6-5A4F-51871AE29D1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378692" y="1648028"/>
            <a:ext cx="5532586" cy="3690591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D5A087FB-26B6-8CC8-783D-40DDCB9A71A8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179127" y="1648028"/>
            <a:ext cx="5652655" cy="37229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0E1D12EF-21EA-B9DC-8684-62F217603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13" name="Titelplatzhalter 1">
            <a:extLst>
              <a:ext uri="{FF2B5EF4-FFF2-40B4-BE49-F238E27FC236}">
                <a16:creationId xmlns:a16="http://schemas.microsoft.com/office/drawing/2014/main" id="{6BB6C21C-CF4F-975B-682F-A564C9AEC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67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und Unter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C04D3-FABF-46CB-50B5-3F2258D8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0B55AD54-C2A3-3F0B-B56B-92D0C2288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675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>
            <a:extLst>
              <a:ext uri="{FF2B5EF4-FFF2-40B4-BE49-F238E27FC236}">
                <a16:creationId xmlns:a16="http://schemas.microsoft.com/office/drawing/2014/main" id="{CA7F512C-B6D3-7EF9-F166-9B18012E931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8692" y="922341"/>
            <a:ext cx="11453091" cy="5032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cap="none" baseline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F00DAA83-24DB-4E56-36AC-E5454F1E62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F40604F7-65D1-6280-A2B8-91B782FA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35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A45AD28D-DC65-C312-F7EC-B3EC1285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9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50863" y="147845"/>
            <a:ext cx="11386357" cy="9919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 err="1"/>
              <a:t>Titolo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50862" y="6261095"/>
            <a:ext cx="8288338" cy="487363"/>
          </a:xfrm>
          <a:prstGeom prst="rect">
            <a:avLst/>
          </a:prstGeom>
        </p:spPr>
        <p:txBody>
          <a:bodyPr vert="horz" wrap="none" lIns="0" tIns="0" rIns="0" bIns="0" numCol="1" rtlCol="0" anchor="t"/>
          <a:lstStyle>
            <a:lvl1pPr>
              <a:defRPr lang="de-DE" sz="800" b="0" i="0" dirty="0">
                <a:solidFill>
                  <a:schemeClr val="bg2">
                    <a:lumMod val="10000"/>
                  </a:schemeClr>
                </a:solidFill>
                <a:latin typeface="Arial Standard" charset="0"/>
                <a:cs typeface="Arial Standard" charset="0"/>
              </a:defRPr>
            </a:lvl1pPr>
          </a:lstStyle>
          <a:p>
            <a:pPr marL="228600" indent="-228600">
              <a:buFont typeface="+mj-lt"/>
              <a:buAutoNum type="arabicPeriod"/>
            </a:pPr>
            <a:endParaRPr lang="it-I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50592" y="1304924"/>
            <a:ext cx="11386628" cy="48003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5" r:id="rId2"/>
    <p:sldLayoutId id="2147483662" r:id="rId3"/>
    <p:sldLayoutId id="2147483663" r:id="rId4"/>
    <p:sldLayoutId id="2147483665" r:id="rId5"/>
    <p:sldLayoutId id="2147483666" r:id="rId6"/>
    <p:sldLayoutId id="2147483669" r:id="rId7"/>
    <p:sldLayoutId id="2147483670" r:id="rId8"/>
    <p:sldLayoutId id="2147483671" r:id="rId9"/>
    <p:sldLayoutId id="214748368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>
              <a:lumMod val="75000"/>
            </a:schemeClr>
          </a:solidFill>
          <a:latin typeface="Arial Standar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071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pos="347">
          <p15:clr>
            <a:srgbClr val="F26B43"/>
          </p15:clr>
        </p15:guide>
        <p15:guide id="7" pos="7333">
          <p15:clr>
            <a:srgbClr val="F26B43"/>
          </p15:clr>
        </p15:guide>
        <p15:guide id="8" orient="horz" pos="709">
          <p15:clr>
            <a:srgbClr val="F26B43"/>
          </p15:clr>
        </p15:guide>
        <p15:guide id="9" orient="horz" pos="4123">
          <p15:clr>
            <a:srgbClr val="F26B43"/>
          </p15:clr>
        </p15:guide>
        <p15:guide id="10" pos="3727">
          <p15:clr>
            <a:srgbClr val="F26B43"/>
          </p15:clr>
        </p15:guide>
        <p15:guide id="11" pos="3953">
          <p15:clr>
            <a:srgbClr val="F26B43"/>
          </p15:clr>
        </p15:guide>
        <p15:guide id="12" orient="horz" pos="822">
          <p15:clr>
            <a:srgbClr val="F26B43"/>
          </p15:clr>
        </p15:guide>
        <p15:guide id="13" orient="horz" pos="3453" userDrawn="1">
          <p15:clr>
            <a:srgbClr val="F26B43"/>
          </p15:clr>
        </p15:guide>
        <p15:guide id="14" pos="5496">
          <p15:clr>
            <a:srgbClr val="F26B43"/>
          </p15:clr>
        </p15:guide>
        <p15:guide id="15" orient="horz" pos="1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148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3379E2-DB26-52E0-47A0-C72B9FBEB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9440519-7071-10D4-6696-790B6A34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F452F0B-0EED-3A11-F276-8D237E21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48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72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034F5A5-3A94-846F-E231-3C8DE3A30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45BA7182-3318-C634-81BC-E6ABA2EEB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451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ANAMNESI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09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CLINICI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71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ESITO DIAGNOSTICO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70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1">
            <a:extLst>
              <a:ext uri="{FF2B5EF4-FFF2-40B4-BE49-F238E27FC236}">
                <a16:creationId xmlns:a16="http://schemas.microsoft.com/office/drawing/2014/main" id="{6DEF298A-6CB4-3C75-883F-F82C956C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5FD5DD00-04A1-B992-6121-28F8A38C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E4EDD94-ACEE-9535-76C4-2BA7CDA5158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61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D32A6CD-2A5A-E8DA-10B4-A4E4D99607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0E63B31-97CC-493B-B544-63F45CEDF43B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A8DB169-F22B-7A26-FEDE-EDE08ED4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2C49C164-127B-8ADF-FBFD-57957567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96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29C70C-BBFC-C20A-7F70-73C8453D4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ED0E9D9-4859-ABD8-02CF-C2BBD17CB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76D295AE-1327-B82E-A697-837C3CB8A24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0FD5D284-086E-3472-F3C0-7B460F501AF9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A7A8276-9315-4054-473A-9EC6757F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9684D0EC-E022-BAB8-D629-9038D3DC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27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2813B4B-F61E-A381-6718-FC98C5B3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FCC4D264-0A9A-FAF6-FAA0-28872557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4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SMO TESARO">
      <a:dk1>
        <a:srgbClr val="6D6E71"/>
      </a:dk1>
      <a:lt1>
        <a:sysClr val="window" lastClr="FFFFFF"/>
      </a:lt1>
      <a:dk2>
        <a:srgbClr val="6D6E71"/>
      </a:dk2>
      <a:lt2>
        <a:srgbClr val="DDDDDF"/>
      </a:lt2>
      <a:accent1>
        <a:srgbClr val="2A4769"/>
      </a:accent1>
      <a:accent2>
        <a:srgbClr val="6EC829"/>
      </a:accent2>
      <a:accent3>
        <a:srgbClr val="0085AC"/>
      </a:accent3>
      <a:accent4>
        <a:srgbClr val="6EC8BE"/>
      </a:accent4>
      <a:accent5>
        <a:srgbClr val="BE4669"/>
      </a:accent5>
      <a:accent6>
        <a:srgbClr val="FFA300"/>
      </a:accent6>
      <a:hlink>
        <a:srgbClr val="6EC829"/>
      </a:hlink>
      <a:folHlink>
        <a:srgbClr val="6EC8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14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Arial Standard</vt:lpstr>
      <vt:lpstr>Office-Design</vt:lpstr>
      <vt:lpstr>Presentazione standard di PowerPoint</vt:lpstr>
      <vt:lpstr>Presentazione standard di PowerPoint</vt:lpstr>
      <vt:lpstr>Titolo caso clinico</vt:lpstr>
      <vt:lpstr>Titolo caso clinico</vt:lpstr>
      <vt:lpstr>Titolo caso clinico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Rigamonti</dc:creator>
  <cp:lastModifiedBy>s.marnati@me.com</cp:lastModifiedBy>
  <cp:revision>94</cp:revision>
  <dcterms:created xsi:type="dcterms:W3CDTF">2018-11-16T07:40:11Z</dcterms:created>
  <dcterms:modified xsi:type="dcterms:W3CDTF">2024-01-18T15:38:24Z</dcterms:modified>
</cp:coreProperties>
</file>